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79" r:id="rId7"/>
    <p:sldId id="278" r:id="rId8"/>
    <p:sldId id="286" r:id="rId9"/>
    <p:sldId id="287" r:id="rId10"/>
    <p:sldId id="288" r:id="rId11"/>
    <p:sldId id="280" r:id="rId12"/>
    <p:sldId id="258" r:id="rId13"/>
    <p:sldId id="281" r:id="rId14"/>
    <p:sldId id="289" r:id="rId15"/>
    <p:sldId id="271" r:id="rId16"/>
    <p:sldId id="283" r:id="rId17"/>
    <p:sldId id="284" r:id="rId18"/>
    <p:sldId id="285" r:id="rId19"/>
    <p:sldId id="291" r:id="rId20"/>
    <p:sldId id="29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857AB4-827A-40DA-B4F8-D39CC21156EA}" v="168" dt="2024-04-10T16:24:02.8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9" autoAdjust="0"/>
    <p:restoredTop sz="90655" autoAdjust="0"/>
  </p:normalViewPr>
  <p:slideViewPr>
    <p:cSldViewPr snapToGrid="0">
      <p:cViewPr varScale="1">
        <p:scale>
          <a:sx n="79" d="100"/>
          <a:sy n="79" d="100"/>
        </p:scale>
        <p:origin x="132" y="1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951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721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06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9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dirty="0"/>
              <a:t>Hello </a:t>
            </a:r>
            <a:br>
              <a:rPr lang="en-US" dirty="0"/>
            </a:br>
            <a:r>
              <a:rPr lang="en-US" dirty="0"/>
              <a:t>speakhire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068" y="425522"/>
            <a:ext cx="7288282" cy="2121177"/>
          </a:xfrm>
        </p:spPr>
        <p:txBody>
          <a:bodyPr anchor="b">
            <a:normAutofit/>
          </a:bodyPr>
          <a:lstStyle/>
          <a:p>
            <a:r>
              <a:rPr lang="en-US" dirty="0"/>
              <a:t>New Languages/tools</a:t>
            </a:r>
          </a:p>
        </p:txBody>
      </p:sp>
      <p:pic>
        <p:nvPicPr>
          <p:cNvPr id="2050" name="Picture 2" descr="Premium Vector | The concept of programmer coding">
            <a:extLst>
              <a:ext uri="{FF2B5EF4-FFF2-40B4-BE49-F238E27FC236}">
                <a16:creationId xmlns:a16="http://schemas.microsoft.com/office/drawing/2014/main" id="{FCFED173-5F72-6E04-DE13-992924A7DD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7" r="10134" b="1"/>
          <a:stretch/>
        </p:blipFill>
        <p:spPr bwMode="auto">
          <a:xfrm>
            <a:off x="4966459" y="1058799"/>
            <a:ext cx="4535985" cy="474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2" name="Slide Number Placeholder 6">
            <a:extLst>
              <a:ext uri="{FF2B5EF4-FFF2-40B4-BE49-F238E27FC236}">
                <a16:creationId xmlns:a16="http://schemas.microsoft.com/office/drawing/2014/main" id="{EEB3C1F2-4A4D-C272-8403-8961CF623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8" name="Slide Number Placeholder 7" hidden="1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2061" name="Slide Number Placeholder 6" hidden="1">
            <a:extLst>
              <a:ext uri="{FF2B5EF4-FFF2-40B4-BE49-F238E27FC236}">
                <a16:creationId xmlns:a16="http://schemas.microsoft.com/office/drawing/2014/main" id="{709EB9EC-6B01-6C9C-9405-21F65C166D9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D0F9124-79CF-1357-9312-E36B6AF4A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1671639"/>
            <a:ext cx="5884027" cy="1204912"/>
          </a:xfrm>
        </p:spPr>
        <p:txBody>
          <a:bodyPr/>
          <a:lstStyle/>
          <a:p>
            <a:r>
              <a:rPr lang="en-US" dirty="0"/>
              <a:t>Connecting the pieces</a:t>
            </a:r>
          </a:p>
        </p:txBody>
      </p:sp>
      <p:pic>
        <p:nvPicPr>
          <p:cNvPr id="9" name="Picture Placeholder 8" descr="A group of hands holding a puzzle piece&#10;&#10;Description automatically generated">
            <a:extLst>
              <a:ext uri="{FF2B5EF4-FFF2-40B4-BE49-F238E27FC236}">
                <a16:creationId xmlns:a16="http://schemas.microsoft.com/office/drawing/2014/main" id="{2C772554-2170-3326-278E-6866C6D483B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0145" r="10145"/>
          <a:stretch>
            <a:fillRect/>
          </a:stretch>
        </p:blipFill>
        <p:spPr>
          <a:xfrm>
            <a:off x="-28575" y="-9525"/>
            <a:ext cx="5481638" cy="687705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CAC03-337B-3F76-8339-EF1F9B84B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52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/>
          <a:p>
            <a:r>
              <a:rPr lang="en-US" dirty="0"/>
              <a:t>Level up my dev skills</a:t>
            </a:r>
          </a:p>
        </p:txBody>
      </p:sp>
      <p:pic>
        <p:nvPicPr>
          <p:cNvPr id="4100" name="Picture 4" descr="What web dev tools to choose for web development">
            <a:extLst>
              <a:ext uri="{FF2B5EF4-FFF2-40B4-BE49-F238E27FC236}">
                <a16:creationId xmlns:a16="http://schemas.microsoft.com/office/drawing/2014/main" id="{EC6793E7-D222-EEC7-53EE-AF4C7CDF2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5507" y="3324859"/>
            <a:ext cx="5365467" cy="3031489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881" y="514350"/>
            <a:ext cx="7288282" cy="1110806"/>
          </a:xfrm>
        </p:spPr>
        <p:txBody>
          <a:bodyPr anchor="b">
            <a:normAutofit/>
          </a:bodyPr>
          <a:lstStyle/>
          <a:p>
            <a:r>
              <a:rPr lang="en-US" dirty="0"/>
              <a:t>Balance of asking questions</a:t>
            </a:r>
          </a:p>
        </p:txBody>
      </p:sp>
      <p:pic>
        <p:nvPicPr>
          <p:cNvPr id="37" name="Picture 36" descr="A digital balance scale using circles">
            <a:extLst>
              <a:ext uri="{FF2B5EF4-FFF2-40B4-BE49-F238E27FC236}">
                <a16:creationId xmlns:a16="http://schemas.microsoft.com/office/drawing/2014/main" id="{1A8D3E1A-813F-036D-0C34-C14B04ECF3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35" r="3" b="16598"/>
          <a:stretch/>
        </p:blipFill>
        <p:spPr>
          <a:xfrm>
            <a:off x="1336675" y="2305878"/>
            <a:ext cx="7288212" cy="3407051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744" y="1000124"/>
            <a:ext cx="7198518" cy="878681"/>
          </a:xfrm>
        </p:spPr>
        <p:txBody>
          <a:bodyPr anchor="b">
            <a:normAutofit/>
          </a:bodyPr>
          <a:lstStyle/>
          <a:p>
            <a:r>
              <a:rPr lang="en-US" dirty="0"/>
              <a:t>Component thinking to big picture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5726A633-06A3-64FA-BFD8-A6DC329A9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5" name="Slide Number Placeholder 5" hidden="1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356350"/>
            <a:ext cx="98742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4" name="Picture 3" descr="Complex maths formulae on a blackboard">
            <a:extLst>
              <a:ext uri="{FF2B5EF4-FFF2-40B4-BE49-F238E27FC236}">
                <a16:creationId xmlns:a16="http://schemas.microsoft.com/office/drawing/2014/main" id="{9F467520-5B0F-E3C8-EF57-57B0FA6660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81" r="3" b="17983"/>
          <a:stretch/>
        </p:blipFill>
        <p:spPr>
          <a:xfrm>
            <a:off x="850901" y="2570196"/>
            <a:ext cx="7288212" cy="3407051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791821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2542DAF-E655-A183-73F5-BE5D53355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/>
          <a:p>
            <a:r>
              <a:rPr lang="en-US" dirty="0"/>
              <a:t>All learning and growing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D8709D-1C3E-253C-B614-7E64A0729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51" r="20335" b="1"/>
          <a:stretch/>
        </p:blipFill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1CE892-BDC5-5F3B-9403-325FA9121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70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7043" y="1982846"/>
            <a:ext cx="4179570" cy="1524735"/>
          </a:xfrm>
        </p:spPr>
        <p:txBody>
          <a:bodyPr/>
          <a:lstStyle/>
          <a:p>
            <a:r>
              <a:rPr lang="en-US" cap="none" dirty="0"/>
              <a:t>return 0;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902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Robert’s</a:t>
            </a:r>
            <a:br>
              <a:rPr lang="en-US" dirty="0"/>
            </a:br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/>
          <a:p>
            <a:r>
              <a:rPr lang="en-US" dirty="0"/>
              <a:t>Tasks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Takeaways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E692E07-3FA0-4A2D-6FA3-6F46AF71C546}"/>
              </a:ext>
            </a:extLst>
          </p:cNvPr>
          <p:cNvSpPr txBox="1"/>
          <p:nvPr/>
        </p:nvSpPr>
        <p:spPr>
          <a:xfrm>
            <a:off x="3048595" y="3105835"/>
            <a:ext cx="6097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cap="all" spc="150" dirty="0">
                <a:solidFill>
                  <a:prstClr val="white"/>
                </a:solidFill>
                <a:latin typeface="Tenorite"/>
                <a:ea typeface="+mj-ea"/>
                <a:cs typeface="+mj-cs"/>
              </a:rPr>
              <a:t>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6F0E0B3-1C8F-597F-483C-213B489FF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18" y="1200147"/>
            <a:ext cx="2793217" cy="3748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F00BEC-EE99-8895-1E36-194027B0F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931" y="1200147"/>
            <a:ext cx="2731838" cy="37481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04C62F-8170-DB97-6600-814FFB91D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4798" y="1200148"/>
            <a:ext cx="3014663" cy="3748107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38CA020-14A0-953A-F2BF-7B0DF89DA764}"/>
              </a:ext>
            </a:extLst>
          </p:cNvPr>
          <p:cNvSpPr txBox="1">
            <a:spLocks/>
          </p:cNvSpPr>
          <p:nvPr/>
        </p:nvSpPr>
        <p:spPr>
          <a:xfrm>
            <a:off x="305078" y="5923235"/>
            <a:ext cx="5733772" cy="4489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Assessment and </a:t>
            </a:r>
            <a:r>
              <a:rPr lang="en-US" dirty="0">
                <a:latin typeface="+mj-lt"/>
              </a:rPr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066312E-186F-EA63-70E1-5DBE500A3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727" y="1398295"/>
            <a:ext cx="1098617" cy="154305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3C37A36B-C0F9-70A3-16AD-B3D24988E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49" y="605849"/>
            <a:ext cx="1098618" cy="3127943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088BF9A2-B89E-5A58-9C35-7D1F438C8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530" y="463468"/>
            <a:ext cx="3285904" cy="3144619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2AF688B5-9C69-5334-080A-CAB3C31EF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371" y="188277"/>
            <a:ext cx="3492093" cy="31551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308B8D-BF49-8B8C-82F1-50DE5A182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094" y="922725"/>
            <a:ext cx="1098617" cy="15430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03520F-7BA2-B581-F758-01F79926AB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4428930"/>
            <a:ext cx="3686176" cy="1879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691A3B-61FA-F182-98F3-CC769B6D4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359" y="4596905"/>
            <a:ext cx="1098617" cy="1543050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8F4B9C26-E619-77EC-DEB7-324A6F320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2997" y="3851548"/>
            <a:ext cx="4473397" cy="2933716"/>
          </a:xfrm>
          <a:prstGeom prst="rect">
            <a:avLst/>
          </a:prstGeom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4B691AE1-E6FA-50B4-4783-F27A988EA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3712050"/>
            <a:ext cx="1098618" cy="448990"/>
          </a:xfrm>
        </p:spPr>
        <p:txBody>
          <a:bodyPr/>
          <a:lstStyle/>
          <a:p>
            <a:r>
              <a:rPr lang="en-US" dirty="0"/>
              <a:t>task1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78CCCDB-2954-34F8-D1A0-517AF88D9CE7}"/>
              </a:ext>
            </a:extLst>
          </p:cNvPr>
          <p:cNvSpPr txBox="1">
            <a:spLocks/>
          </p:cNvSpPr>
          <p:nvPr/>
        </p:nvSpPr>
        <p:spPr>
          <a:xfrm>
            <a:off x="457200" y="6409010"/>
            <a:ext cx="5733772" cy="4489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task2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B2E5FE17-9EBE-FDC6-227F-8B11F8D4D08F}"/>
              </a:ext>
            </a:extLst>
          </p:cNvPr>
          <p:cNvSpPr txBox="1">
            <a:spLocks/>
          </p:cNvSpPr>
          <p:nvPr/>
        </p:nvSpPr>
        <p:spPr>
          <a:xfrm>
            <a:off x="283605" y="25490"/>
            <a:ext cx="2281001" cy="3255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4012138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6B912025-5C82-E4FC-9F45-8B7E10702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4B8B769-45A3-A8DA-E220-AF72EE20B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873" y="1069973"/>
            <a:ext cx="3690158" cy="30611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FCA514B-32AD-A65A-2162-41FB146B0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072" y="1069974"/>
            <a:ext cx="3879055" cy="3061175"/>
          </a:xfrm>
          <a:prstGeom prst="rect">
            <a:avLst/>
          </a:prstGeom>
        </p:spPr>
      </p:pic>
      <p:pic>
        <p:nvPicPr>
          <p:cNvPr id="37" name="Picture 36" descr="A screenshot of a computer&#10;&#10;Description automatically generated">
            <a:extLst>
              <a:ext uri="{FF2B5EF4-FFF2-40B4-BE49-F238E27FC236}">
                <a16:creationId xmlns:a16="http://schemas.microsoft.com/office/drawing/2014/main" id="{EE48D73D-149C-4993-CFB7-005D8B8B2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339" y="4494008"/>
            <a:ext cx="6311297" cy="2262483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92E9F71A-611E-1375-1121-F0A8640D9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75201"/>
            <a:ext cx="8420100" cy="560623"/>
          </a:xfrm>
        </p:spPr>
        <p:txBody>
          <a:bodyPr anchor="b">
            <a:normAutofit/>
          </a:bodyPr>
          <a:lstStyle/>
          <a:p>
            <a:r>
              <a:rPr lang="en-US" dirty="0"/>
              <a:t>display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6ABA2586-CE12-368B-4FE3-099DB9768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1873" y="678403"/>
            <a:ext cx="3690158" cy="448990"/>
          </a:xfrm>
        </p:spPr>
        <p:txBody>
          <a:bodyPr/>
          <a:lstStyle/>
          <a:p>
            <a:r>
              <a:rPr lang="en-US" dirty="0"/>
              <a:t>task1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B80E3D4-1ACF-ED83-650C-69C709052EAD}"/>
              </a:ext>
            </a:extLst>
          </p:cNvPr>
          <p:cNvSpPr txBox="1">
            <a:spLocks/>
          </p:cNvSpPr>
          <p:nvPr/>
        </p:nvSpPr>
        <p:spPr>
          <a:xfrm>
            <a:off x="6671072" y="707114"/>
            <a:ext cx="3879055" cy="4489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task2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8C90B54D-BE4D-97C2-BFEF-C5BF4776BA01}"/>
              </a:ext>
            </a:extLst>
          </p:cNvPr>
          <p:cNvSpPr txBox="1">
            <a:spLocks/>
          </p:cNvSpPr>
          <p:nvPr/>
        </p:nvSpPr>
        <p:spPr>
          <a:xfrm>
            <a:off x="3001129" y="4128479"/>
            <a:ext cx="5733772" cy="4489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task3</a:t>
            </a:r>
          </a:p>
        </p:txBody>
      </p:sp>
    </p:spTree>
    <p:extLst>
      <p:ext uri="{BB962C8B-B14F-4D97-AF65-F5344CB8AC3E}">
        <p14:creationId xmlns:p14="http://schemas.microsoft.com/office/powerpoint/2010/main" val="2386888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AF25AB-F3A3-2D0E-5733-D2941E7E1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119" y="208606"/>
            <a:ext cx="2576513" cy="627214"/>
          </a:xfrm>
        </p:spPr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ABF617C-1973-9C6C-A3E4-DDBBB4768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648" y="2429941"/>
            <a:ext cx="5733772" cy="448990"/>
          </a:xfrm>
        </p:spPr>
        <p:txBody>
          <a:bodyPr/>
          <a:lstStyle/>
          <a:p>
            <a:r>
              <a:rPr lang="en-US" dirty="0"/>
              <a:t>task1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C1D9B6-29C5-F908-8B9C-6B844B4EC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6" r="-1" b="-1"/>
          <a:stretch/>
        </p:blipFill>
        <p:spPr>
          <a:xfrm>
            <a:off x="293648" y="2878931"/>
            <a:ext cx="6274372" cy="3318669"/>
          </a:xfrm>
          <a:prstGeom prst="rect">
            <a:avLst/>
          </a:prstGeom>
          <a:noFill/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7A78747-CC12-0C6D-417C-9D75DCE2B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15289" y="2429942"/>
            <a:ext cx="3943627" cy="448989"/>
          </a:xfrm>
        </p:spPr>
        <p:txBody>
          <a:bodyPr/>
          <a:lstStyle/>
          <a:p>
            <a:r>
              <a:rPr lang="en-US" dirty="0"/>
              <a:t>task2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B2E71-D475-6BB9-0BB0-EA00668FAF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88" r="20797"/>
          <a:stretch/>
        </p:blipFill>
        <p:spPr>
          <a:xfrm>
            <a:off x="7515289" y="2878931"/>
            <a:ext cx="4315445" cy="3318669"/>
          </a:xfrm>
          <a:prstGeom prst="rect">
            <a:avLst/>
          </a:prstGeom>
          <a:noFill/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1B4B153A-3C92-FA48-AF44-24EE8C673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29FBAB-9FEF-CB3B-6327-F4867F07A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4225" y="2905125"/>
            <a:ext cx="916780" cy="9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29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That’s a lot of code</a:t>
            </a:r>
          </a:p>
        </p:txBody>
      </p:sp>
      <p:sp>
        <p:nvSpPr>
          <p:cNvPr id="14" name="Slide Number Placeholder 5" hidden="1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356350"/>
            <a:ext cx="9874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031" name="Slide Number Placeholder 3" hidden="1">
            <a:extLst>
              <a:ext uri="{FF2B5EF4-FFF2-40B4-BE49-F238E27FC236}">
                <a16:creationId xmlns:a16="http://schemas.microsoft.com/office/drawing/2014/main" id="{E972F69F-2D58-5984-B3B4-FA965F17C9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356350"/>
            <a:ext cx="98742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1026" name="Picture 2" descr="What Is the Cost of a Good Website? - Stanton Street Blog">
            <a:extLst>
              <a:ext uri="{FF2B5EF4-FFF2-40B4-BE49-F238E27FC236}">
                <a16:creationId xmlns:a16="http://schemas.microsoft.com/office/drawing/2014/main" id="{65934176-C7AB-2803-5E91-0A37B131D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2" r="21482" b="1"/>
          <a:stretch/>
        </p:blipFill>
        <p:spPr bwMode="auto">
          <a:xfrm>
            <a:off x="20" y="-5080"/>
            <a:ext cx="657627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1667</TotalTime>
  <Words>89</Words>
  <Application>Microsoft Office PowerPoint</Application>
  <PresentationFormat>Widescreen</PresentationFormat>
  <Paragraphs>58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Tenorite</vt:lpstr>
      <vt:lpstr>Custom</vt:lpstr>
      <vt:lpstr>Hello  speakhire</vt:lpstr>
      <vt:lpstr>Robert’s AGENDA</vt:lpstr>
      <vt:lpstr>PowerPoint Presentation</vt:lpstr>
      <vt:lpstr>PowerPoint Presentation</vt:lpstr>
      <vt:lpstr>PowerPoint Presentation</vt:lpstr>
      <vt:lpstr>display</vt:lpstr>
      <vt:lpstr>dynamic</vt:lpstr>
      <vt:lpstr>Challenges</vt:lpstr>
      <vt:lpstr>That’s a lot of code</vt:lpstr>
      <vt:lpstr>New Languages/tools</vt:lpstr>
      <vt:lpstr>Connecting the pieces</vt:lpstr>
      <vt:lpstr>takeaways</vt:lpstr>
      <vt:lpstr>Level up my dev skills</vt:lpstr>
      <vt:lpstr>Balance of asking questions</vt:lpstr>
      <vt:lpstr>Component thinking to big picture</vt:lpstr>
      <vt:lpstr>All learning and growing</vt:lpstr>
      <vt:lpstr>return 0;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TEAM PresentS</dc:title>
  <dc:creator>Robert Ortiz</dc:creator>
  <cp:lastModifiedBy>Robert.Ortiz2@cix.csi.cuny.edu</cp:lastModifiedBy>
  <cp:revision>5</cp:revision>
  <dcterms:created xsi:type="dcterms:W3CDTF">2024-04-09T16:21:19Z</dcterms:created>
  <dcterms:modified xsi:type="dcterms:W3CDTF">2024-11-22T02:21:07Z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